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2" r:id="rId4"/>
    <p:sldId id="270" r:id="rId5"/>
    <p:sldId id="258" r:id="rId6"/>
    <p:sldId id="263" r:id="rId7"/>
    <p:sldId id="274" r:id="rId8"/>
    <p:sldId id="265" r:id="rId9"/>
    <p:sldId id="261" r:id="rId10"/>
    <p:sldId id="262" r:id="rId11"/>
    <p:sldId id="259" r:id="rId12"/>
    <p:sldId id="260" r:id="rId13"/>
    <p:sldId id="264" r:id="rId14"/>
    <p:sldId id="266" r:id="rId15"/>
    <p:sldId id="267" r:id="rId16"/>
    <p:sldId id="268" r:id="rId17"/>
    <p:sldId id="269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CC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78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6AA6D-1449-4D55-AE7F-F035D219B215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36F4F-E9DB-4BF0-83FE-8B82BBE0A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295400" y="1219200"/>
            <a:ext cx="6248400" cy="5334000"/>
            <a:chOff x="1295400" y="1219200"/>
            <a:chExt cx="6248400" cy="5334000"/>
          </a:xfrm>
        </p:grpSpPr>
        <p:sp>
          <p:nvSpPr>
            <p:cNvPr id="2" name="TextBox 1"/>
            <p:cNvSpPr txBox="1"/>
            <p:nvPr/>
          </p:nvSpPr>
          <p:spPr>
            <a:xfrm>
              <a:off x="1371600" y="1219200"/>
              <a:ext cx="6096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সবাইকে</a:t>
              </a:r>
              <a:r>
                <a:rPr lang="en-US" sz="66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ফুলের</a:t>
              </a:r>
              <a:r>
                <a:rPr lang="en-US" sz="66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শুভেচ্ছা</a:t>
              </a:r>
              <a:endParaRPr lang="en-US" sz="6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4" name="Picture 3" descr="dark-red-ros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5400" y="2305050"/>
              <a:ext cx="6248400" cy="424815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35812177830288521-Acid-r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609600"/>
            <a:ext cx="7696200" cy="4191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0" y="4953000"/>
            <a:ext cx="42672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এসিড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বৃষ্টির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ফলাফল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869d7e821fc7754bd4be43ce90b484d-7.jpg"/>
          <p:cNvPicPr>
            <a:picLocks noChangeAspect="1"/>
          </p:cNvPicPr>
          <p:nvPr/>
        </p:nvPicPr>
        <p:blipFill>
          <a:blip r:embed="rId2" cstate="print"/>
          <a:srcRect t="24561" r="79"/>
          <a:stretch>
            <a:fillRect/>
          </a:stretch>
        </p:blipFill>
        <p:spPr>
          <a:xfrm>
            <a:off x="533400" y="838200"/>
            <a:ext cx="8077200" cy="3962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09800" y="5181600"/>
            <a:ext cx="304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 descr="100_189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838200"/>
            <a:ext cx="8077200" cy="4343400"/>
          </a:xfrm>
          <a:prstGeom prst="rect">
            <a:avLst/>
          </a:prstGeom>
        </p:spPr>
      </p:pic>
      <p:pic>
        <p:nvPicPr>
          <p:cNvPr id="22" name="Picture 21" descr="cms.somewhereinblog.ne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838200"/>
            <a:ext cx="8077200" cy="4343400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334000" y="6858000"/>
            <a:ext cx="6248400" cy="121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5257800"/>
            <a:ext cx="27432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60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sz="60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5257800"/>
            <a:ext cx="2743200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sz="48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7" grpId="0" animBg="1"/>
      <p:bldP spid="7" grpId="1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q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609600"/>
            <a:ext cx="6400800" cy="328558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286000" y="4267200"/>
            <a:ext cx="4572000" cy="838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ফলাফল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7696200" cy="26468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নিরব</a:t>
            </a:r>
            <a:r>
              <a:rPr lang="en-US" sz="1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66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1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7543800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উত্তরে</a:t>
            </a:r>
            <a:r>
              <a:rPr lang="en-US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টিক</a:t>
            </a:r>
            <a:r>
              <a:rPr lang="en-US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চিহ্ন</a:t>
            </a:r>
            <a:r>
              <a:rPr lang="en-US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দিই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১।কোনটি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দূষনের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ক।কীটনাশকের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খ।পানিতে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গোসল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গ।উচ্চ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শব্দে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গান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বাজানো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ঘ।পানিতে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পর্দথের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মিশ্রণ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২।কোনটি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ক।ডায়রিয়া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খ।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হাম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গ।ঘুমের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ব্যঘাত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ঘ।যক্ষা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5257800"/>
            <a:ext cx="617220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ক।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কীটনাশকের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২।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ক।ডায়রিয়া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2274"/>
            <a:ext cx="78486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শূন্যস্থান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পূরণ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১।মলমূত্র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ত্যাগের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বাতাসে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………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ছড়ায়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২।পানি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দূষেণের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জলজ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………</a:t>
            </a:r>
            <a:r>
              <a:rPr lang="en-US" sz="36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	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3657600"/>
            <a:ext cx="77724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১।দুর্গন্ধ        ২।মারা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81000" y="1460480"/>
            <a:ext cx="8534400" cy="4154984"/>
            <a:chOff x="381000" y="533400"/>
            <a:chExt cx="8534400" cy="4154984"/>
          </a:xfrm>
        </p:grpSpPr>
        <p:sp>
          <p:nvSpPr>
            <p:cNvPr id="2" name="TextBox 1"/>
            <p:cNvSpPr txBox="1"/>
            <p:nvPr/>
          </p:nvSpPr>
          <p:spPr>
            <a:xfrm>
              <a:off x="381000" y="533400"/>
              <a:ext cx="8534400" cy="415498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ক </a:t>
              </a:r>
              <a:r>
                <a:rPr lang="en-US" sz="6000" dirty="0" err="1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দল</a:t>
              </a:r>
              <a:endPara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১।বায়ু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দূষণ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কী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কী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কারণে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হয়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তা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পাঁচটি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বাক্যে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লিখি</a:t>
              </a:r>
              <a:r>
                <a:rPr lang="en-US" sz="3600" dirty="0" smtClean="0">
                  <a:solidFill>
                    <a:srgbClr val="CC00CC"/>
                  </a:solidFill>
                  <a:latin typeface="NikoshBAN" pitchFamily="2" charset="0"/>
                  <a:cs typeface="NikoshBAN" pitchFamily="2" charset="0"/>
                </a:rPr>
                <a:t>।</a:t>
              </a:r>
            </a:p>
            <a:p>
              <a:pPr algn="ctr"/>
              <a:endParaRPr lang="en-US" sz="3600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6000" dirty="0" smtClean="0">
                  <a:solidFill>
                    <a:schemeClr val="accent6"/>
                  </a:solidFill>
                  <a:latin typeface="NikoshBAN" pitchFamily="2" charset="0"/>
                  <a:cs typeface="NikoshBAN" pitchFamily="2" charset="0"/>
                </a:rPr>
                <a:t>খ </a:t>
              </a:r>
              <a:r>
                <a:rPr lang="en-US" sz="6000" dirty="0" err="1" smtClean="0">
                  <a:solidFill>
                    <a:schemeClr val="accent6"/>
                  </a:solidFill>
                  <a:latin typeface="NikoshBAN" pitchFamily="2" charset="0"/>
                  <a:cs typeface="NikoshBAN" pitchFamily="2" charset="0"/>
                </a:rPr>
                <a:t>দল</a:t>
              </a:r>
              <a:endParaRPr lang="en-US" sz="6000" dirty="0" smtClean="0">
                <a:solidFill>
                  <a:schemeClr val="accent6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১।পানি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দূষণের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কারণে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কী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কী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রোগ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হয়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তার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একটি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তালিকা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তৈরী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করি</a:t>
              </a:r>
              <a:r>
                <a:rPr lang="en-US" sz="3600" dirty="0" smtClean="0">
                  <a:solidFill>
                    <a:srgbClr val="3333FF"/>
                  </a:solidFill>
                  <a:latin typeface="NikoshBAN" pitchFamily="2" charset="0"/>
                  <a:cs typeface="NikoshBAN" pitchFamily="2" charset="0"/>
                </a:rPr>
                <a:t> ।  </a:t>
              </a:r>
              <a:endParaRPr lang="en-US" sz="3600" dirty="0">
                <a:solidFill>
                  <a:srgbClr val="3333FF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3886200" y="1282720"/>
              <a:ext cx="17526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886200" y="3340120"/>
              <a:ext cx="20574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219200"/>
            <a:ext cx="8229600" cy="372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উত্তরগুলো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খাতায়</a:t>
            </a:r>
            <a:r>
              <a:rPr lang="en-US" sz="4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লিখিঃ</a:t>
            </a:r>
            <a:endParaRPr lang="en-US" sz="4800" dirty="0" smtClean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।পানি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কারণে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44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পাঁচটি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বাক্যে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লিখি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বায়ু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দূষেণের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৫টি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বাক্যে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লিখি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638800" cy="1143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r>
              <a:rPr lang="en-US" sz="7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72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>
              <a:solidFill>
                <a:srgbClr val="CC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447800"/>
            <a:ext cx="5334000" cy="5029200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391400" cy="31700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জুলফিকার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আলী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সাফদারপুর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কোটচাঁদপুর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ঝিনাইদহ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838200" y="2287250"/>
            <a:ext cx="8077200" cy="1446550"/>
            <a:chOff x="838200" y="762000"/>
            <a:chExt cx="8077200" cy="1446550"/>
          </a:xfrm>
        </p:grpSpPr>
        <p:sp>
          <p:nvSpPr>
            <p:cNvPr id="2" name="TextBox 1"/>
            <p:cNvSpPr txBox="1"/>
            <p:nvPr/>
          </p:nvSpPr>
          <p:spPr>
            <a:xfrm>
              <a:off x="838200" y="762000"/>
              <a:ext cx="8077200" cy="144655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400" dirty="0" err="1" smtClean="0">
                  <a:latin typeface="NikoshBAN" pitchFamily="2" charset="0"/>
                  <a:cs typeface="NikoshBAN" pitchFamily="2" charset="0"/>
                </a:rPr>
                <a:t>শ্রেণিঃ</a:t>
              </a:r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4400" dirty="0" err="1" smtClean="0">
                  <a:latin typeface="NikoshBAN" pitchFamily="2" charset="0"/>
                  <a:cs typeface="NikoshBAN" pitchFamily="2" charset="0"/>
                </a:rPr>
                <a:t>পঞ্চম</a:t>
              </a:r>
              <a:endParaRPr lang="en-US" sz="4400" dirty="0" smtClean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4400" dirty="0" err="1" smtClean="0">
                  <a:latin typeface="NikoshBAN" pitchFamily="2" charset="0"/>
                  <a:cs typeface="NikoshBAN" pitchFamily="2" charset="0"/>
                </a:rPr>
                <a:t>বিষয়ঃ</a:t>
              </a:r>
              <a:r>
                <a:rPr lang="en-US" sz="44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4400" dirty="0" err="1" smtClean="0">
                  <a:latin typeface="NikoshBAN" pitchFamily="2" charset="0"/>
                  <a:cs typeface="NikoshBAN" pitchFamily="2" charset="0"/>
                </a:rPr>
                <a:t>বিজ্ঞান</a:t>
              </a:r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914400" y="1447800"/>
              <a:ext cx="38862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-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066800"/>
            <a:ext cx="6705600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5562600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পরিবেশ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দূষণ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9600" y="1447800"/>
            <a:ext cx="7924800" cy="2800767"/>
            <a:chOff x="990600" y="1447800"/>
            <a:chExt cx="7543800" cy="2800767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2" name="TextBox 1"/>
            <p:cNvSpPr txBox="1"/>
            <p:nvPr/>
          </p:nvSpPr>
          <p:spPr>
            <a:xfrm>
              <a:off x="990600" y="1447800"/>
              <a:ext cx="7543800" cy="2800767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পাঠশিরোনামঃপরিবেশ</a:t>
              </a:r>
              <a:r>
                <a:rPr lang="en-US" sz="44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দূষণ</a:t>
              </a:r>
              <a:endPara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পাঠ্যাংশঃ</a:t>
              </a:r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বিভিন্ন</a:t>
              </a:r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ধরনের</a:t>
              </a:r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পরিবেশ</a:t>
              </a:r>
              <a:r>
                <a:rPr lang="en-US" sz="440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 দূষণ</a:t>
              </a:r>
              <a:endPara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(</a:t>
              </a:r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বায়ু</a:t>
              </a:r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 ও </a:t>
              </a:r>
              <a:r>
                <a:rPr lang="en-US" sz="4400" dirty="0" err="1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পানি</a:t>
              </a:r>
              <a:r>
                <a:rPr lang="en-US" sz="4400" dirty="0" smtClean="0">
                  <a:solidFill>
                    <a:srgbClr val="0070C0"/>
                  </a:solidFill>
                  <a:latin typeface="NikoshBAN" pitchFamily="2" charset="0"/>
                  <a:cs typeface="NikoshBAN" pitchFamily="2" charset="0"/>
                </a:rPr>
                <a:t>)</a:t>
              </a:r>
            </a:p>
            <a:p>
              <a:pPr algn="ctr"/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1447800" y="2133600"/>
              <a:ext cx="5638800" cy="45719"/>
            </a:xfrm>
            <a:prstGeom prst="rect">
              <a:avLst/>
            </a:prstGeom>
            <a:grp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716340"/>
            <a:ext cx="6324600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590800"/>
            <a:ext cx="838200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১,২,৩,বায়ু 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সমুহ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চিহ্নত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১.২.৪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১,২,৩,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উৎস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সমুহ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চিহ্নত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১.২.৪.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CC00CC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62000"/>
            <a:ext cx="7086600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কারণে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দূষিত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ছকে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590800"/>
          <a:ext cx="7086600" cy="274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8206"/>
                <a:gridCol w="3828394"/>
              </a:tblGrid>
              <a:tr h="106039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NikoshBAN" pitchFamily="2" charset="0"/>
                          <a:cs typeface="NikoshBAN" pitchFamily="2" charset="0"/>
                        </a:rPr>
                        <a:t>                </a:t>
                      </a:r>
                      <a:r>
                        <a:rPr lang="en-US" sz="4000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4000" dirty="0" err="1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বায়ু</a:t>
                      </a:r>
                      <a:endParaRPr lang="en-US" sz="4000" dirty="0">
                        <a:solidFill>
                          <a:srgbClr val="00B05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solidFill>
                            <a:srgbClr val="C00000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পানি</a:t>
                      </a:r>
                      <a:endParaRPr lang="en-US" sz="3600" dirty="0">
                        <a:solidFill>
                          <a:srgbClr val="C0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609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09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09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81200" y="1066800"/>
            <a:ext cx="5486400" cy="18620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পর্যবেক্ষণ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ld-Brick-Field_Bangladesh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04800"/>
            <a:ext cx="5591175" cy="3657601"/>
          </a:xfrm>
          <a:prstGeom prst="rect">
            <a:avLst/>
          </a:prstGeom>
        </p:spPr>
      </p:pic>
      <p:pic>
        <p:nvPicPr>
          <p:cNvPr id="4" name="Picture 3" descr="air-pollution2016021308004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304800"/>
            <a:ext cx="6086475" cy="3714750"/>
          </a:xfrm>
          <a:prstGeom prst="rect">
            <a:avLst/>
          </a:prstGeom>
        </p:spPr>
      </p:pic>
      <p:pic>
        <p:nvPicPr>
          <p:cNvPr id="5" name="Picture 4" descr="us-indi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304800"/>
            <a:ext cx="6096000" cy="373379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400800" y="8686800"/>
            <a:ext cx="4114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524000" y="4495800"/>
            <a:ext cx="4114800" cy="838200"/>
            <a:chOff x="1905000" y="4267200"/>
            <a:chExt cx="4114800" cy="838200"/>
          </a:xfrm>
        </p:grpSpPr>
        <p:sp>
          <p:nvSpPr>
            <p:cNvPr id="16" name="Rectangle 15"/>
            <p:cNvSpPr/>
            <p:nvPr/>
          </p:nvSpPr>
          <p:spPr>
            <a:xfrm>
              <a:off x="1905000" y="4267200"/>
              <a:ext cx="41148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400" y="4267200"/>
              <a:ext cx="3810000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dirty="0" smtClean="0">
                  <a:latin typeface="NikoshBAN" pitchFamily="2" charset="0"/>
                  <a:cs typeface="NikoshBAN" pitchFamily="2" charset="0"/>
                </a:rPr>
                <a:t>      </a:t>
              </a:r>
              <a:r>
                <a:rPr lang="en-US" sz="4000" dirty="0" err="1" smtClean="0">
                  <a:latin typeface="NikoshBAN" pitchFamily="2" charset="0"/>
                  <a:cs typeface="NikoshBAN" pitchFamily="2" charset="0"/>
                </a:rPr>
                <a:t>বায়ু</a:t>
              </a:r>
              <a:r>
                <a:rPr lang="en-US" sz="40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000" dirty="0" err="1" smtClean="0">
                  <a:latin typeface="NikoshBAN" pitchFamily="2" charset="0"/>
                  <a:cs typeface="NikoshBAN" pitchFamily="2" charset="0"/>
                </a:rPr>
                <a:t>দূষণ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524000" y="4495800"/>
            <a:ext cx="4114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sz="6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4495800"/>
            <a:ext cx="4114800" cy="838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বায়ূ</a:t>
            </a:r>
            <a:r>
              <a:rPr lang="en-US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দূষণ</a:t>
            </a:r>
            <a:endParaRPr lang="en-US" sz="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282</Words>
  <Application>Microsoft Office PowerPoint</Application>
  <PresentationFormat>On-screen Show (4:3)</PresentationFormat>
  <Paragraphs>52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সবাইকে 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141</cp:revision>
  <dcterms:created xsi:type="dcterms:W3CDTF">2006-08-16T00:00:00Z</dcterms:created>
  <dcterms:modified xsi:type="dcterms:W3CDTF">2016-03-20T05:40:13Z</dcterms:modified>
</cp:coreProperties>
</file>